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57" r:id="rId3"/>
    <p:sldId id="264" r:id="rId4"/>
    <p:sldId id="265" r:id="rId5"/>
    <p:sldId id="261" r:id="rId6"/>
    <p:sldId id="262" r:id="rId7"/>
    <p:sldId id="263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2" d="100"/>
          <a:sy n="102" d="100"/>
        </p:scale>
        <p:origin x="-90" y="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0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061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061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061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061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06120" y="603250"/>
            <a:ext cx="11516360" cy="10382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Руководство ГКП на ПХВ «Городская поликлиника №28»</a:t>
            </a:r>
          </a:p>
        </p:txBody>
      </p:sp>
      <p:sp>
        <p:nvSpPr>
          <p:cNvPr id="5" name="Text 2"/>
          <p:cNvSpPr/>
          <p:nvPr/>
        </p:nvSpPr>
        <p:spPr>
          <a:xfrm>
            <a:off x="706120" y="1902460"/>
            <a:ext cx="10337165" cy="32232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Уважаемые пациенты и жители города! Мы рады представить вам руководящий состав нашей поликлиники. Здесь вы найдете информацию о каждом члене нашей команды, их должностных обязанностях, а также график приема граждан и консультаций. Наша цель – обеспечить прозрачность и доступность информации для всех, кто обращается в нашу поликлинику.</a:t>
            </a:r>
          </a:p>
        </p:txBody>
      </p:sp>
      <p:sp>
        <p:nvSpPr>
          <p:cNvPr id="6" name="Shape 3"/>
          <p:cNvSpPr/>
          <p:nvPr/>
        </p:nvSpPr>
        <p:spPr>
          <a:xfrm>
            <a:off x="706160" y="3605178"/>
            <a:ext cx="7731681" cy="29647"/>
          </a:xfrm>
          <a:prstGeom prst="rect">
            <a:avLst/>
          </a:prstGeom>
          <a:solidFill>
            <a:srgbClr val="D9E1FF">
              <a:alpha val="50000"/>
            </a:srgbClr>
          </a:solidFill>
        </p:spPr>
      </p:sp>
      <p:sp>
        <p:nvSpPr>
          <p:cNvPr id="12" name="Text 9"/>
          <p:cNvSpPr/>
          <p:nvPr/>
        </p:nvSpPr>
        <p:spPr>
          <a:xfrm>
            <a:off x="5611178" y="3992166"/>
            <a:ext cx="2834164" cy="28241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1977"/>
            <a:ext cx="12617529" cy="4312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  <a:sym typeface="+mn-ea"/>
              </a:rPr>
              <a:t>Директор</a:t>
            </a:r>
          </a:p>
        </p:txBody>
      </p:sp>
      <p:sp>
        <p:nvSpPr>
          <p:cNvPr id="3" name="Shape 1"/>
          <p:cNvSpPr/>
          <p:nvPr/>
        </p:nvSpPr>
        <p:spPr>
          <a:xfrm>
            <a:off x="837724" y="3279561"/>
            <a:ext cx="12954952" cy="25837"/>
          </a:xfrm>
          <a:prstGeom prst="rect">
            <a:avLst/>
          </a:prstGeom>
          <a:solidFill>
            <a:srgbClr val="D9E1FF">
              <a:alpha val="50000"/>
            </a:srgbClr>
          </a:solidFill>
        </p:spPr>
      </p:sp>
      <p:sp>
        <p:nvSpPr>
          <p:cNvPr id="4" name="Text 2"/>
          <p:cNvSpPr/>
          <p:nvPr/>
        </p:nvSpPr>
        <p:spPr>
          <a:xfrm>
            <a:off x="949692" y="3580617"/>
            <a:ext cx="4967287" cy="36879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248429" y="3537403"/>
            <a:ext cx="2069902" cy="2587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245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Асанова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Назгул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Унгарсыновна</a:t>
            </a:r>
            <a:endParaRPr lang="ru-RU" sz="2000" b="1" dirty="0">
              <a:solidFill>
                <a:schemeClr val="bg1"/>
              </a:solidFill>
              <a:latin typeface="Times New Roman" panose="02020603050405020304" charset="0"/>
              <a:ea typeface="Syne Bold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2450"/>
              </a:lnSpc>
              <a:buNone/>
            </a:pPr>
            <a:endParaRPr lang="en-US" sz="2000" b="1" dirty="0">
              <a:solidFill>
                <a:schemeClr val="bg1"/>
              </a:solidFill>
              <a:latin typeface="Times New Roman" panose="02020603050405020304" charset="0"/>
              <a:ea typeface="Syne Bold" pitchFamily="34" charset="-122"/>
              <a:cs typeface="Times New Roman" panose="0202060305040502030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48429" y="3847442"/>
            <a:ext cx="7629882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SzPct val="100000"/>
              <a:buNone/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Время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 работы: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 0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9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:00–18:00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248429" y="4133192"/>
            <a:ext cx="7629882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Перерыв: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13:00–14:00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248429" y="4418942"/>
            <a:ext cx="7629882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SzPct val="100000"/>
              <a:buNone/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Приём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граждан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Вт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орник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15:00–17:00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Ч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етверг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10:00–12:00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EF0D65A-8CDB-47AC-93C6-8DC9F4CA0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23" y="3279561"/>
            <a:ext cx="3298737" cy="49500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EC36884-11D4-4E43-BA21-15E2880E113F}"/>
              </a:ext>
            </a:extLst>
          </p:cNvPr>
          <p:cNvSpPr txBox="1"/>
          <p:nvPr/>
        </p:nvSpPr>
        <p:spPr>
          <a:xfrm>
            <a:off x="4248429" y="5702157"/>
            <a:ext cx="7629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приема граждан по установленному графику, Директор поликлиники ежедневно осуществляет прием пациентов в порядке живой очереди.</a:t>
            </a:r>
          </a:p>
          <a:p>
            <a:endParaRPr lang="ru-K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53853A-2CE3-46CB-84AA-63419B214D18}"/>
              </a:ext>
            </a:extLst>
          </p:cNvPr>
          <p:cNvSpPr txBox="1"/>
          <p:nvPr/>
        </p:nvSpPr>
        <p:spPr>
          <a:xfrm>
            <a:off x="2766722" y="271874"/>
            <a:ext cx="9096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ГКП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ПХВ «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Городская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поликлиника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№28»</a:t>
            </a:r>
            <a:endParaRPr lang="ru-KZ" sz="3200" dirty="0"/>
          </a:p>
        </p:txBody>
      </p:sp>
      <p:pic>
        <p:nvPicPr>
          <p:cNvPr id="2050" name="Picture 2" descr="C:\Users\301-2\Downloads\WhatsApp Image 2025-12-10 at 10.04.29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024" y="271873"/>
            <a:ext cx="2997459" cy="264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1977"/>
            <a:ext cx="12617529" cy="4312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Заместитель директора по лечебно-профилактической работе (ЛПР)</a:t>
            </a:r>
          </a:p>
        </p:txBody>
      </p:sp>
      <p:sp>
        <p:nvSpPr>
          <p:cNvPr id="3" name="Shape 1"/>
          <p:cNvSpPr/>
          <p:nvPr/>
        </p:nvSpPr>
        <p:spPr>
          <a:xfrm>
            <a:off x="837724" y="3279561"/>
            <a:ext cx="12954952" cy="25837"/>
          </a:xfrm>
          <a:prstGeom prst="rect">
            <a:avLst/>
          </a:prstGeom>
          <a:solidFill>
            <a:srgbClr val="D9E1FF">
              <a:alpha val="50000"/>
            </a:srgbClr>
          </a:solidFill>
        </p:spPr>
      </p:sp>
      <p:sp>
        <p:nvSpPr>
          <p:cNvPr id="4" name="Text 2"/>
          <p:cNvSpPr/>
          <p:nvPr/>
        </p:nvSpPr>
        <p:spPr>
          <a:xfrm>
            <a:off x="837724" y="3602117"/>
            <a:ext cx="4967287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633323" y="3597413"/>
            <a:ext cx="2069902" cy="2587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Ерменбаев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Дидар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Ерменбайұлы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633323" y="3888141"/>
            <a:ext cx="7629882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Время работы: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08:00–1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7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633323" y="4142160"/>
            <a:ext cx="7629882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Перерыв: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13:00–14:00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633323" y="4398143"/>
            <a:ext cx="7629882" cy="5026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Приём граждан / консультации: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</a:p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ru-RU" alt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Среда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14:00–16:00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Пятница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10:00-12:00ч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633323" y="5275521"/>
            <a:ext cx="10050110" cy="21013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CEAEB0-4C13-436E-A786-0B24AC707065}"/>
              </a:ext>
            </a:extLst>
          </p:cNvPr>
          <p:cNvSpPr txBox="1"/>
          <p:nvPr/>
        </p:nvSpPr>
        <p:spPr>
          <a:xfrm>
            <a:off x="2766722" y="271874"/>
            <a:ext cx="9096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ГКП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ПХВ «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Городская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поликлиника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№28»</a:t>
            </a:r>
            <a:endParaRPr lang="ru-KZ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1977"/>
            <a:ext cx="12617529" cy="4312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Заместитель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директора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по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организационно-методической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работе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(ОМР)</a:t>
            </a:r>
          </a:p>
        </p:txBody>
      </p:sp>
      <p:sp>
        <p:nvSpPr>
          <p:cNvPr id="3" name="Shape 1"/>
          <p:cNvSpPr/>
          <p:nvPr/>
        </p:nvSpPr>
        <p:spPr>
          <a:xfrm>
            <a:off x="837724" y="3279561"/>
            <a:ext cx="12954952" cy="25837"/>
          </a:xfrm>
          <a:prstGeom prst="rect">
            <a:avLst/>
          </a:prstGeom>
          <a:solidFill>
            <a:srgbClr val="D9E1FF">
              <a:alpha val="50000"/>
            </a:srgbClr>
          </a:solidFill>
        </p:spPr>
      </p:sp>
      <p:sp>
        <p:nvSpPr>
          <p:cNvPr id="4" name="Text 2"/>
          <p:cNvSpPr/>
          <p:nvPr/>
        </p:nvSpPr>
        <p:spPr>
          <a:xfrm>
            <a:off x="837724" y="3602117"/>
            <a:ext cx="4967287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260046" y="3589972"/>
            <a:ext cx="2069902" cy="2587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Жәнетов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Жасұлан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Ізбасқанұлы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60046" y="3878210"/>
            <a:ext cx="7629882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Время работы: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08:00–1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7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260046" y="4142160"/>
            <a:ext cx="7629882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Перерыв: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13:00–14:00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260045" y="5314055"/>
            <a:ext cx="9423387" cy="21013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E8115E3-8FE3-4E62-BA0C-680FEAA1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3" y="3279561"/>
            <a:ext cx="3302761" cy="49560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8B0109-F6E3-46DA-9210-B683D1F55EAF}"/>
              </a:ext>
            </a:extLst>
          </p:cNvPr>
          <p:cNvSpPr txBox="1"/>
          <p:nvPr/>
        </p:nvSpPr>
        <p:spPr>
          <a:xfrm>
            <a:off x="4170629" y="4378343"/>
            <a:ext cx="73152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Приём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граждан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/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консультации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:</a:t>
            </a:r>
          </a:p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онедельник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14:00–16:00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Вт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орник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10:00–12:00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EF74D2-A243-4880-96E5-D1A95989AA80}"/>
              </a:ext>
            </a:extLst>
          </p:cNvPr>
          <p:cNvSpPr txBox="1"/>
          <p:nvPr/>
        </p:nvSpPr>
        <p:spPr>
          <a:xfrm>
            <a:off x="2766722" y="271874"/>
            <a:ext cx="9096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ГКП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ПХВ «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Городская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поликлиника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№28»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383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0545" y="2266315"/>
            <a:ext cx="13856335" cy="8623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Заместитель директора по охране здоровья материнства и детства (ОЗМиР)</a:t>
            </a:r>
          </a:p>
        </p:txBody>
      </p:sp>
      <p:sp>
        <p:nvSpPr>
          <p:cNvPr id="3" name="Shape 1"/>
          <p:cNvSpPr/>
          <p:nvPr/>
        </p:nvSpPr>
        <p:spPr>
          <a:xfrm>
            <a:off x="837724" y="3495183"/>
            <a:ext cx="12954952" cy="25837"/>
          </a:xfrm>
          <a:prstGeom prst="rect">
            <a:avLst/>
          </a:prstGeom>
          <a:solidFill>
            <a:srgbClr val="D9E1FF">
              <a:alpha val="50000"/>
            </a:srgbClr>
          </a:solidFill>
        </p:spPr>
      </p:sp>
      <p:sp>
        <p:nvSpPr>
          <p:cNvPr id="4" name="Text 2"/>
          <p:cNvSpPr/>
          <p:nvPr/>
        </p:nvSpPr>
        <p:spPr>
          <a:xfrm>
            <a:off x="837724" y="3817739"/>
            <a:ext cx="4967287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100393" y="3832384"/>
            <a:ext cx="2069902" cy="2587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Бейсбаева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Карлығаш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Шынгысбековна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100393" y="4176772"/>
            <a:ext cx="7629882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Время работы: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08:00–1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7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100393" y="4482092"/>
            <a:ext cx="7629882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Перерыв: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13:00–14:00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100393" y="4746859"/>
            <a:ext cx="7629882" cy="234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Приём граждан / консультации: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Ср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еда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10:00–12:00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етверг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14:00–16:00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068566" y="6004679"/>
            <a:ext cx="10171416" cy="16392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F9FAF6F-938E-4491-9B21-30C9E8BDC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23" y="3475162"/>
            <a:ext cx="3156592" cy="4736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F97BFD8-2212-4C9A-87E8-DE6DF1CB9426}"/>
              </a:ext>
            </a:extLst>
          </p:cNvPr>
          <p:cNvSpPr txBox="1"/>
          <p:nvPr/>
        </p:nvSpPr>
        <p:spPr>
          <a:xfrm>
            <a:off x="2766722" y="271874"/>
            <a:ext cx="9096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ГКП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ПХВ «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Городская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поликлиника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№28»</a:t>
            </a:r>
            <a:endParaRPr lang="ru-KZ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49210"/>
            <a:ext cx="3942636" cy="4926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Юрис</a:t>
            </a:r>
            <a:r>
              <a:rPr lang="ru-RU" alt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т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консульт</a:t>
            </a:r>
            <a:r>
              <a:rPr lang="ru-RU" alt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ант</a:t>
            </a:r>
          </a:p>
        </p:txBody>
      </p:sp>
      <p:sp>
        <p:nvSpPr>
          <p:cNvPr id="3" name="Shape 1"/>
          <p:cNvSpPr/>
          <p:nvPr/>
        </p:nvSpPr>
        <p:spPr>
          <a:xfrm>
            <a:off x="837724" y="3160615"/>
            <a:ext cx="12954952" cy="28456"/>
          </a:xfrm>
          <a:prstGeom prst="rect">
            <a:avLst/>
          </a:prstGeom>
          <a:solidFill>
            <a:srgbClr val="D9E1FF">
              <a:alpha val="50000"/>
            </a:srgbClr>
          </a:solidFill>
        </p:spPr>
      </p:sp>
      <p:sp>
        <p:nvSpPr>
          <p:cNvPr id="4" name="Text 2"/>
          <p:cNvSpPr/>
          <p:nvPr/>
        </p:nvSpPr>
        <p:spPr>
          <a:xfrm>
            <a:off x="837724" y="3544967"/>
            <a:ext cx="2365534" cy="2956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Балтабаев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Рүстем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Ержигитұлы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7724" y="3887528"/>
            <a:ext cx="7609403" cy="2680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Время работы: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08:00–1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7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7723" y="4155538"/>
            <a:ext cx="7609403" cy="2680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Перерыв: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13:00–14:00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837724" y="4423976"/>
            <a:ext cx="7609403" cy="2680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Приём граждан / консультации: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</a:p>
          <a:p>
            <a:pPr marL="0" indent="0" algn="l">
              <a:lnSpc>
                <a:spcPts val="2100"/>
              </a:lnSpc>
              <a:buSzPct val="10000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Вт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орник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10:00–12:00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2100"/>
              </a:lnSpc>
              <a:buSzPct val="100000"/>
              <a:buNone/>
            </a:pPr>
            <a:r>
              <a:rPr lang="ru-RU" alt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Пятница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10:00–12:00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  <a:sym typeface="+mn-ea"/>
              </a:rPr>
              <a:t>ч</a:t>
            </a:r>
            <a:endParaRPr lang="ru-RU" alt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863608" y="3528179"/>
            <a:ext cx="4936569" cy="2680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2634" y="6194901"/>
            <a:ext cx="12954952" cy="804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89341-6355-4A0B-8292-1C2A93794F72}"/>
              </a:ext>
            </a:extLst>
          </p:cNvPr>
          <p:cNvSpPr txBox="1"/>
          <p:nvPr/>
        </p:nvSpPr>
        <p:spPr>
          <a:xfrm>
            <a:off x="2766722" y="271874"/>
            <a:ext cx="9096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ГКП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ПХВ «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Городская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поликлиника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№28»</a:t>
            </a:r>
            <a:endParaRPr lang="ru-KZ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49210"/>
            <a:ext cx="6074450" cy="4926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Главная медицинская сестра</a:t>
            </a:r>
          </a:p>
        </p:txBody>
      </p:sp>
      <p:sp>
        <p:nvSpPr>
          <p:cNvPr id="3" name="Shape 1"/>
          <p:cNvSpPr/>
          <p:nvPr/>
        </p:nvSpPr>
        <p:spPr>
          <a:xfrm>
            <a:off x="837724" y="3160615"/>
            <a:ext cx="12954952" cy="28456"/>
          </a:xfrm>
          <a:prstGeom prst="rect">
            <a:avLst/>
          </a:prstGeom>
          <a:solidFill>
            <a:srgbClr val="D9E1FF">
              <a:alpha val="50000"/>
            </a:srgbClr>
          </a:solidFill>
        </p:spPr>
      </p:sp>
      <p:sp>
        <p:nvSpPr>
          <p:cNvPr id="4" name="Text 2"/>
          <p:cNvSpPr/>
          <p:nvPr/>
        </p:nvSpPr>
        <p:spPr>
          <a:xfrm>
            <a:off x="837724" y="3528179"/>
            <a:ext cx="4936569" cy="2680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874949" y="3459979"/>
            <a:ext cx="2365534" cy="2956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Сауранбаева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Ляззат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Нурсейтовна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Syne Bold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874948" y="3794781"/>
            <a:ext cx="7609403" cy="2680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Время работы: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08:00–1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7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874949" y="4086107"/>
            <a:ext cx="7609403" cy="2680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Перерыв: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1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0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0–1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0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874949" y="4377433"/>
            <a:ext cx="7609403" cy="2680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SzPct val="10000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Приём граждан / консультации: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ts val="2100"/>
              </a:lnSpc>
              <a:buSzPct val="100000"/>
              <a:buNone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Ежедневно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09:00–11:00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charset="0"/>
                <a:ea typeface="Arimo" panose="020B0604020202020204" pitchFamily="34" charset="-122"/>
                <a:cs typeface="Times New Roman" panose="02020603050405020304" charset="0"/>
              </a:rPr>
              <a:t>ч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874949" y="5796526"/>
            <a:ext cx="10067082" cy="1796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charset="0"/>
              <a:ea typeface="Arimo" panose="020B0604020202020204" pitchFamily="34" charset="-122"/>
              <a:cs typeface="Times New Roman" panose="020206030504050203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C68C99-DC78-4FF3-BBC7-55978E37158C}"/>
              </a:ext>
            </a:extLst>
          </p:cNvPr>
          <p:cNvSpPr txBox="1"/>
          <p:nvPr/>
        </p:nvSpPr>
        <p:spPr>
          <a:xfrm>
            <a:off x="2766722" y="271874"/>
            <a:ext cx="9096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ГКП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ПХВ «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Городская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поликлиника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charset="0"/>
                <a:ea typeface="Syne Bold" pitchFamily="34" charset="-122"/>
                <a:cs typeface="Times New Roman" panose="02020603050405020304" charset="0"/>
              </a:rPr>
              <a:t> №28»</a:t>
            </a:r>
            <a:endParaRPr lang="ru-KZ" sz="3200" dirty="0"/>
          </a:p>
        </p:txBody>
      </p:sp>
      <p:pic>
        <p:nvPicPr>
          <p:cNvPr id="1026" name="Picture 2" descr="C:\Users\301-2\Downloads\WhatsApp Image 2025-12-09 at 18.47.0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5" y="3528179"/>
            <a:ext cx="2754561" cy="385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322</Words>
  <Application>Microsoft Office PowerPoint</Application>
  <PresentationFormat>Произвольный</PresentationFormat>
  <Paragraphs>54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Arimo</vt:lpstr>
      <vt:lpstr>Calibri</vt:lpstr>
      <vt:lpstr>Syne Bold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301-2</dc:creator>
  <cp:lastModifiedBy>301-2</cp:lastModifiedBy>
  <cp:revision>13</cp:revision>
  <dcterms:created xsi:type="dcterms:W3CDTF">2025-12-09T10:30:00Z</dcterms:created>
  <dcterms:modified xsi:type="dcterms:W3CDTF">2025-12-15T04:29:06Z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2E84A44337D14DB6A154A60F602E9DF8_13</vt:lpwstr>
  </property>
  <property fmtid="{D5CDD505-2E9C-101B-9397-08002B2CF9AE}" pid="3" name="KSOProductBuildVer">
    <vt:lpwstr>1049-12.2.0.23155</vt:lpwstr>
  </property>
</Properties>
</file>